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60" r:id="rId3"/>
    <p:sldId id="258" r:id="rId4"/>
    <p:sldId id="279" r:id="rId5"/>
    <p:sldId id="280" r:id="rId6"/>
    <p:sldId id="281" r:id="rId7"/>
    <p:sldId id="282" r:id="rId8"/>
    <p:sldId id="283" r:id="rId9"/>
    <p:sldId id="259" r:id="rId10"/>
    <p:sldId id="285" r:id="rId11"/>
  </p:sldIdLst>
  <p:sldSz cx="9144000" cy="6858000" type="screen4x3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4660"/>
  </p:normalViewPr>
  <p:slideViewPr>
    <p:cSldViewPr>
      <p:cViewPr varScale="1">
        <p:scale>
          <a:sx n="81" d="100"/>
          <a:sy n="81" d="100"/>
        </p:scale>
        <p:origin x="1541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F3FCA-07A7-4797-90D1-37F7770D8A90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C1B8F-8F1B-4349-B358-E11565BE9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7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51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32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1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55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476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9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1465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7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2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99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5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3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93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6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7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8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93052-5BD5-4A85-B69E-7724C8416C39}" type="datetimeFigureOut">
              <a:rPr lang="en-US" smtClean="0"/>
              <a:pPr/>
              <a:t>2/16/2023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8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762000" y="1143000"/>
            <a:ext cx="6164340" cy="1447800"/>
          </a:xfrm>
          <a:prstGeom prst="rect">
            <a:avLst/>
          </a:prstGeom>
          <a:solidFill>
            <a:srgbClr val="0070C0"/>
          </a:solidFill>
          <a:ln>
            <a:solidFill>
              <a:schemeClr val="bg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  <a:reflection blurRad="6350" stA="50000" endA="300" endPos="55500" dist="101600" dir="5400000" sy="-100000" algn="bl" rotWithShape="0"/>
          </a:effectLst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6600" b="1" dirty="0">
                <a:solidFill>
                  <a:srgbClr val="FFFFFF"/>
                </a:solidFill>
                <a:latin typeface="Times New Roman"/>
              </a:rPr>
              <a:t>MOVIEVEL</a:t>
            </a:r>
            <a:endParaRPr sz="6600" dirty="0"/>
          </a:p>
        </p:txBody>
      </p:sp>
      <p:sp>
        <p:nvSpPr>
          <p:cNvPr id="6" name="TextShape 2"/>
          <p:cNvSpPr txBox="1"/>
          <p:nvPr/>
        </p:nvSpPr>
        <p:spPr>
          <a:xfrm>
            <a:off x="2819400" y="4921545"/>
            <a:ext cx="5257440" cy="137124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Submitted by:-</a:t>
            </a:r>
          </a:p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Durgesh Giri</a:t>
            </a:r>
          </a:p>
        </p:txBody>
      </p:sp>
      <p:sp>
        <p:nvSpPr>
          <p:cNvPr id="7" name="CustomShape 3"/>
          <p:cNvSpPr/>
          <p:nvPr/>
        </p:nvSpPr>
        <p:spPr>
          <a:xfrm>
            <a:off x="2360504" y="5943600"/>
            <a:ext cx="4259160" cy="685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endParaRPr lang="en-IN" dirty="0">
              <a:solidFill>
                <a:schemeClr val="bg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525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60B9AC-E53B-FBAB-E3C8-AA657CD9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2317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12A74E-9ABE-4459-9535-A75BE7984C6B}"/>
              </a:ext>
            </a:extLst>
          </p:cNvPr>
          <p:cNvSpPr txBox="1"/>
          <p:nvPr/>
        </p:nvSpPr>
        <p:spPr>
          <a:xfrm>
            <a:off x="533400" y="228600"/>
            <a:ext cx="6400800" cy="646331"/>
          </a:xfrm>
          <a:prstGeom prst="rect">
            <a:avLst/>
          </a:prstGeom>
          <a:solidFill>
            <a:srgbClr val="92D050"/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ECF36-C75C-4C92-ADED-61E9A13E6A56}"/>
              </a:ext>
            </a:extLst>
          </p:cNvPr>
          <p:cNvSpPr txBox="1"/>
          <p:nvPr/>
        </p:nvSpPr>
        <p:spPr>
          <a:xfrm>
            <a:off x="533400" y="1143000"/>
            <a:ext cx="6705600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Develop response Website in using html CSS and JavaScript and create the home page, Trending page, Explore page, Movies and Favourite page.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provides  user essay to use and download movies in 4K and HD quality.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also provides the Movie Cast and the Movie Characters &amp; also provides Images.</a:t>
            </a:r>
          </a:p>
        </p:txBody>
      </p:sp>
    </p:spTree>
    <p:extLst>
      <p:ext uri="{BB962C8B-B14F-4D97-AF65-F5344CB8AC3E}">
        <p14:creationId xmlns:p14="http://schemas.microsoft.com/office/powerpoint/2010/main" val="3668499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63673" y="381000"/>
            <a:ext cx="3484727" cy="769441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FFFFFF"/>
                </a:solidFill>
                <a:latin typeface="Times New Roman"/>
              </a:rPr>
              <a:t>Users</a:t>
            </a:r>
            <a:endParaRPr lang="en-US" sz="4400" dirty="0"/>
          </a:p>
        </p:txBody>
      </p:sp>
      <p:pic>
        <p:nvPicPr>
          <p:cNvPr id="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0" y="197684"/>
            <a:ext cx="1295400" cy="1295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9491" y="1458754"/>
            <a:ext cx="839088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2800" dirty="0"/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Home 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Trending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Explore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Movies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 err="1"/>
              <a:t>Favourite</a:t>
            </a:r>
            <a:endParaRPr lang="en-US" sz="2800" dirty="0"/>
          </a:p>
          <a:p>
            <a:endParaRPr lang="en-US" sz="28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3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863738-872A-6656-629E-D1BA629B1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6878FD-700E-084D-CC86-90D75727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40366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CC48-C039-A042-63FA-540237D06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TRENDING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FBC5A-7EE3-66C3-E7CD-C05CB7332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2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D0E-ADB4-538E-3569-46BA0FF9B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MOVIES AND SHOWS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EAB1F-4C74-6648-9E97-DD2DF1072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31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C9F3-B0DB-F012-E105-CEA0DAD9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MOVIES PAGE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96A91C-268E-0BF7-F628-0E4158C6A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14732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21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BBA9-F9D0-5001-D2CC-469B5215A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 CAST AND DOWNLOAD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07679-AE3B-996A-D6DE-FAF46F39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04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31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1066800"/>
            <a:ext cx="85344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 </a:t>
            </a:r>
          </a:p>
          <a:p>
            <a:pPr lvl="0"/>
            <a:r>
              <a:rPr lang="en-US" sz="1600" dirty="0"/>
              <a:t>.</a:t>
            </a:r>
          </a:p>
          <a:p>
            <a:r>
              <a:rPr lang="en-US" sz="1600" dirty="0"/>
              <a:t> </a:t>
            </a:r>
          </a:p>
          <a:p>
            <a:r>
              <a:rPr lang="en-US" sz="2400" b="1" dirty="0"/>
              <a:t> </a:t>
            </a:r>
            <a:endParaRPr lang="en-US" sz="2400" dirty="0"/>
          </a:p>
          <a:p>
            <a:pPr marL="342900" indent="-342900">
              <a:lnSpc>
                <a:spcPct val="100000"/>
              </a:lnSpc>
            </a:pPr>
            <a:endParaRPr 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solidFill>
              <a:schemeClr val="tx1"/>
            </a:solidFill>
          </a:ln>
          <a:effectLst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Features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991B1-1D91-C419-CCB6-A7788FAE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/>
              <a:t>This website is mainly focus the Movie-cost and </a:t>
            </a:r>
            <a:r>
              <a:rPr lang="en-IN" sz="2800" dirty="0">
                <a:solidFill>
                  <a:schemeClr val="tx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Movie Characters.</a:t>
            </a:r>
          </a:p>
          <a:p>
            <a:pPr marL="0" indent="0">
              <a:buNone/>
            </a:pPr>
            <a:r>
              <a:rPr lang="en-IN" sz="2800" dirty="0">
                <a:solidFill>
                  <a:schemeClr val="tx1"/>
                </a:solidFill>
                <a:ea typeface="Arial Unicode MS" pitchFamily="34" charset="-128"/>
              </a:rPr>
              <a:t>The Movie is download and watch the Movie Trailer.</a:t>
            </a:r>
            <a:endParaRPr lang="en-I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84175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008574F-8668-4C6F-B7BB-D5C8E1A2CFD0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PCCQkd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PCCQkd7BdOSwAEAANoDAAAPAAAAAAAAAAEAAAAAAAAAAABub25lL3BsYXllci54bWxQSwUGAAAAAAEAAQA9AAAA7QEAAAAA"/>
  <p:tag name="ISPRING_PRESENTATION_TITLE" val="3982186"/>
  <p:tag name="ISPRING_RESOURCE_PATHS_HASH_PRESENTER" val="d21fae7cb14825530f8ee6a36531ab14fbb44d8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1002</TotalTime>
  <Words>118</Words>
  <Application>Microsoft Office PowerPoint</Application>
  <PresentationFormat>On-screen Show (4:3)</PresentationFormat>
  <Paragraphs>32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Unicode MS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HOME PAGE</vt:lpstr>
      <vt:lpstr>TRENDING PAGE</vt:lpstr>
      <vt:lpstr>MOVIES AND SHOWS</vt:lpstr>
      <vt:lpstr>MOVIES PAGE</vt:lpstr>
      <vt:lpstr>MOVIE CAST AND DOWNLOAD</vt:lpstr>
      <vt:lpstr>Features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3982186</dc:title>
  <dc:creator>Rupen</dc:creator>
  <cp:lastModifiedBy>Durgesh Giri</cp:lastModifiedBy>
  <cp:revision>141</cp:revision>
  <dcterms:created xsi:type="dcterms:W3CDTF">2013-03-23T05:01:29Z</dcterms:created>
  <dcterms:modified xsi:type="dcterms:W3CDTF">2023-02-16T16:09:11Z</dcterms:modified>
</cp:coreProperties>
</file>

<file path=docProps/thumbnail.jpeg>
</file>